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4" r:id="rId8"/>
    <p:sldId id="265" r:id="rId9"/>
    <p:sldId id="266" r:id="rId10"/>
    <p:sldId id="267" r:id="rId11"/>
    <p:sldId id="277" r:id="rId12"/>
    <p:sldId id="278" r:id="rId13"/>
    <p:sldId id="270" r:id="rId14"/>
    <p:sldId id="272" r:id="rId15"/>
    <p:sldId id="273" r:id="rId16"/>
    <p:sldId id="274" r:id="rId17"/>
    <p:sldId id="275" r:id="rId18"/>
    <p:sldId id="276" r:id="rId19"/>
    <p:sldId id="279" r:id="rId20"/>
    <p:sldId id="28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80" d="100"/>
          <a:sy n="80" d="100"/>
        </p:scale>
        <p:origin x="378" y="-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8FC8-3A81-4C09-A17C-980C84E0495A}" type="datetimeFigureOut">
              <a:rPr lang="es-CO" smtClean="0"/>
              <a:t>16/05/2023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704D-0427-4FD6-B351-E3F37F93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49423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8FC8-3A81-4C09-A17C-980C84E0495A}" type="datetimeFigureOut">
              <a:rPr lang="es-CO" smtClean="0"/>
              <a:t>16/05/2023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704D-0427-4FD6-B351-E3F37F93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3280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8FC8-3A81-4C09-A17C-980C84E0495A}" type="datetimeFigureOut">
              <a:rPr lang="es-CO" smtClean="0"/>
              <a:t>16/05/2023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704D-0427-4FD6-B351-E3F37F93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6187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8FC8-3A81-4C09-A17C-980C84E0495A}" type="datetimeFigureOut">
              <a:rPr lang="es-CO" smtClean="0"/>
              <a:t>16/05/2023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704D-0427-4FD6-B351-E3F37F93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6899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8FC8-3A81-4C09-A17C-980C84E0495A}" type="datetimeFigureOut">
              <a:rPr lang="es-CO" smtClean="0"/>
              <a:t>16/05/2023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704D-0427-4FD6-B351-E3F37F93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5767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8FC8-3A81-4C09-A17C-980C84E0495A}" type="datetimeFigureOut">
              <a:rPr lang="es-CO" smtClean="0"/>
              <a:t>16/05/2023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704D-0427-4FD6-B351-E3F37F93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1178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8FC8-3A81-4C09-A17C-980C84E0495A}" type="datetimeFigureOut">
              <a:rPr lang="es-CO" smtClean="0"/>
              <a:t>16/05/2023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704D-0427-4FD6-B351-E3F37F93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9559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8FC8-3A81-4C09-A17C-980C84E0495A}" type="datetimeFigureOut">
              <a:rPr lang="es-CO" smtClean="0"/>
              <a:t>16/05/2023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704D-0427-4FD6-B351-E3F37F93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9638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8FC8-3A81-4C09-A17C-980C84E0495A}" type="datetimeFigureOut">
              <a:rPr lang="es-CO" smtClean="0"/>
              <a:t>16/05/2023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704D-0427-4FD6-B351-E3F37F93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8165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8FC8-3A81-4C09-A17C-980C84E0495A}" type="datetimeFigureOut">
              <a:rPr lang="es-CO" smtClean="0"/>
              <a:t>16/05/2023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704D-0427-4FD6-B351-E3F37F93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6572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8FC8-3A81-4C09-A17C-980C84E0495A}" type="datetimeFigureOut">
              <a:rPr lang="es-CO" smtClean="0"/>
              <a:t>16/05/2023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704D-0427-4FD6-B351-E3F37F93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68451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8FC8-3A81-4C09-A17C-980C84E0495A}" type="datetimeFigureOut">
              <a:rPr lang="es-CO" smtClean="0"/>
              <a:t>16/05/2023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704D-0427-4FD6-B351-E3F37F93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6824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8FC8-3A81-4C09-A17C-980C84E0495A}" type="datetimeFigureOut">
              <a:rPr lang="es-CO" smtClean="0"/>
              <a:t>16/05/2023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704D-0427-4FD6-B351-E3F37F93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7542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8FC8-3A81-4C09-A17C-980C84E0495A}" type="datetimeFigureOut">
              <a:rPr lang="es-CO" smtClean="0"/>
              <a:t>16/05/2023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704D-0427-4FD6-B351-E3F37F93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1565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8FC8-3A81-4C09-A17C-980C84E0495A}" type="datetimeFigureOut">
              <a:rPr lang="es-CO" smtClean="0"/>
              <a:t>16/05/2023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704D-0427-4FD6-B351-E3F37F93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358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8FC8-3A81-4C09-A17C-980C84E0495A}" type="datetimeFigureOut">
              <a:rPr lang="es-CO" smtClean="0"/>
              <a:t>16/05/2023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704D-0427-4FD6-B351-E3F37F93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1140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2CA68FC8-3A81-4C09-A17C-980C84E0495A}" type="datetimeFigureOut">
              <a:rPr lang="es-CO" smtClean="0"/>
              <a:t>16/05/2023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F433704D-0427-4FD6-B351-E3F37F93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530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CA68FC8-3A81-4C09-A17C-980C84E0495A}" type="datetimeFigureOut">
              <a:rPr lang="es-CO" smtClean="0"/>
              <a:t>16/05/2023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433704D-0427-4FD6-B351-E3F37F93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8608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E623A-34B4-A111-3A59-E6B2823AD4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Arrestos por posesión de marihuana</a:t>
            </a:r>
            <a:endParaRPr lang="es-C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609159-45F5-377C-BF70-C2E774D5DA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r"/>
            <a:endParaRPr lang="es-CO" dirty="0"/>
          </a:p>
          <a:p>
            <a:pPr algn="r"/>
            <a:endParaRPr lang="es-CO" dirty="0"/>
          </a:p>
          <a:p>
            <a:pPr algn="r"/>
            <a:r>
              <a:rPr lang="es-CO" dirty="0"/>
              <a:t>Juan Felipe nieto a</a:t>
            </a:r>
          </a:p>
          <a:p>
            <a:pPr algn="r"/>
            <a:r>
              <a:rPr lang="es-CO" dirty="0"/>
              <a:t>Programación para</a:t>
            </a:r>
          </a:p>
          <a:p>
            <a:pPr algn="r"/>
            <a:r>
              <a:rPr lang="es-CO" dirty="0"/>
              <a:t>Analís de datos</a:t>
            </a:r>
          </a:p>
        </p:txBody>
      </p:sp>
    </p:spTree>
    <p:extLst>
      <p:ext uri="{BB962C8B-B14F-4D97-AF65-F5344CB8AC3E}">
        <p14:creationId xmlns:p14="http://schemas.microsoft.com/office/powerpoint/2010/main" val="3807313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1A2F7F-FC7F-6234-00DB-E1ED67005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82" y="1119939"/>
            <a:ext cx="10738706" cy="490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77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9CF1C5-AF69-8FF7-C215-4ADB89F7A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03" y="926432"/>
            <a:ext cx="10826286" cy="495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22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B331F-6F87-5C1C-EA38-890532D41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4" y="992787"/>
            <a:ext cx="11447646" cy="520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08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9C793-8550-7455-83A5-DD2AA9CBB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Nueva fila </a:t>
            </a:r>
            <a:endParaRPr lang="es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63422-4D78-1479-6498-CF2D20E35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14600"/>
            <a:ext cx="8930712" cy="256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618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C4804-A505-509B-C8A4-CB31B25AE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13" y="1043740"/>
            <a:ext cx="10377973" cy="477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82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1CF1E-8794-A884-6F74-9AA867486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11" y="1082842"/>
            <a:ext cx="10832708" cy="493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796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6FE3AA-D559-6D2B-1EB8-546602873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23" y="1281112"/>
            <a:ext cx="10620154" cy="484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5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0DCF53-C3AD-16D5-6066-A1591318C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685800"/>
            <a:ext cx="93916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131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FCFDBD-B2EA-B499-DBB0-DF5C167A0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9" y="812437"/>
            <a:ext cx="6256421" cy="4925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70D6B-F491-D22F-D07F-D0FF20654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128" y="2152016"/>
            <a:ext cx="5627872" cy="255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779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B85B8C-ED43-1075-2BEE-3E623A8A9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8" y="1257300"/>
            <a:ext cx="5334000" cy="434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668F5C-9002-8226-37A1-16461C748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57300"/>
            <a:ext cx="562145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20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0781A-6668-786C-2A69-34A87CA1B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Definición de los datos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6AE20C-2E54-0639-BCAE-551B3CE65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98" y="2618874"/>
            <a:ext cx="4589490" cy="312420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DA0D02-1724-FFE1-1D1C-1BF4CAA9F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260" y="2618874"/>
            <a:ext cx="469483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5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FFA032-8428-1B06-F8C7-DAB5B0115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CFF928-3BF7-4BAC-CF48-933A8AD00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599"/>
            <a:ext cx="9905998" cy="5526505"/>
          </a:xfrm>
        </p:spPr>
        <p:txBody>
          <a:bodyPr/>
          <a:lstStyle/>
          <a:p>
            <a:pPr algn="ctr"/>
            <a:br>
              <a:rPr lang="es-ES" dirty="0">
                <a:solidFill>
                  <a:schemeClr val="bg1"/>
                </a:solidFill>
              </a:rPr>
            </a:br>
            <a:br>
              <a:rPr lang="es-ES" dirty="0">
                <a:solidFill>
                  <a:schemeClr val="bg1"/>
                </a:solidFill>
              </a:rPr>
            </a:br>
            <a:br>
              <a:rPr lang="es-ES" dirty="0">
                <a:solidFill>
                  <a:schemeClr val="bg1"/>
                </a:solidFill>
              </a:rPr>
            </a:br>
            <a:br>
              <a:rPr lang="es-ES" dirty="0">
                <a:solidFill>
                  <a:schemeClr val="bg1"/>
                </a:solidFill>
              </a:rPr>
            </a:br>
            <a:br>
              <a:rPr lang="es-ES" dirty="0">
                <a:solidFill>
                  <a:schemeClr val="bg1"/>
                </a:solidFill>
              </a:rPr>
            </a:br>
            <a:br>
              <a:rPr lang="es-ES" dirty="0">
                <a:solidFill>
                  <a:schemeClr val="bg1"/>
                </a:solidFill>
              </a:rPr>
            </a:br>
            <a:br>
              <a:rPr lang="es-ES" dirty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>                                         Muchas gracias 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409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0B9E0-06D9-7E56-4262-D05E9B790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Historia de Toronto </a:t>
            </a:r>
            <a:endParaRPr lang="es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CEF02-E1AC-C05C-A7A1-FF2D572B1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/>
          <a:lstStyle/>
          <a:p>
            <a:pPr marL="0" indent="0">
              <a:buNone/>
            </a:pPr>
            <a:r>
              <a:rPr lang="es-ES" b="0" i="0" dirty="0">
                <a:solidFill>
                  <a:srgbClr val="E8EAED"/>
                </a:solidFill>
                <a:effectLst/>
                <a:latin typeface="Google Sans"/>
              </a:rPr>
              <a:t> </a:t>
            </a:r>
            <a:r>
              <a:rPr lang="es-ES" b="0" i="0" dirty="0">
                <a:solidFill>
                  <a:srgbClr val="E2EEFF"/>
                </a:solidFill>
                <a:effectLst/>
                <a:latin typeface="Google Sans"/>
              </a:rPr>
              <a:t>Toronto se convirtió en la capital de la provincia de Ontario después de su creación oficial en 1867</a:t>
            </a:r>
            <a:r>
              <a:rPr lang="es-ES" b="0" i="0" dirty="0">
                <a:solidFill>
                  <a:srgbClr val="E8EAED"/>
                </a:solidFill>
                <a:effectLst/>
                <a:latin typeface="Google Sans"/>
              </a:rPr>
              <a:t>. Debido a su condición de capital, la ciudad fue también la ubicación de la Casa de Gobierno</a:t>
            </a:r>
            <a:endParaRPr lang="es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C2A6E-9E7A-0DCB-26A9-FF29790BF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149" y="2666999"/>
            <a:ext cx="4973770" cy="278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67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45DA4-1340-4648-6259-BE32E3A65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formato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3BC72-DCAB-524E-95A3-2EC6E208B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7000"/>
            <a:ext cx="9905998" cy="284515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s-ES" sz="3200" dirty="0"/>
          </a:p>
          <a:p>
            <a:r>
              <a:rPr lang="es-ES" sz="3200" dirty="0"/>
              <a:t>Un marco de datos con 5226 observaciones sobre las siguientes 8 variables.</a:t>
            </a:r>
          </a:p>
          <a:p>
            <a:pPr marL="0" indent="0">
              <a:buNone/>
            </a:pPr>
            <a:endParaRPr lang="es-ES" sz="2300" dirty="0"/>
          </a:p>
          <a:p>
            <a:endParaRPr lang="es-ES" sz="2300" dirty="0"/>
          </a:p>
          <a:p>
            <a:endParaRPr lang="es-ES" sz="2300" dirty="0"/>
          </a:p>
          <a:p>
            <a:endParaRPr lang="es-ES" sz="2300" dirty="0"/>
          </a:p>
          <a:p>
            <a:endParaRPr lang="es-ES" sz="2300" dirty="0"/>
          </a:p>
          <a:p>
            <a:endParaRPr lang="es-ES" sz="2300" dirty="0"/>
          </a:p>
          <a:p>
            <a:pPr marL="0" indent="0">
              <a:buNone/>
            </a:pPr>
            <a:r>
              <a:rPr lang="es-ES" sz="2300" b="1" dirty="0"/>
              <a:t>Liberado            color               año                edad        sexo                    empleo              ciudadano       antecedentes </a:t>
            </a:r>
          </a:p>
          <a:p>
            <a:endParaRPr lang="es-ES" b="1" dirty="0"/>
          </a:p>
          <a:p>
            <a:endParaRPr lang="es-C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33D8D-35CD-9BF5-604E-C81C489AB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3855612"/>
            <a:ext cx="9305377" cy="102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90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7A00F-F759-07E7-0520-C95028CDB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Organizar </a:t>
            </a:r>
            <a:endParaRPr lang="es-C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4BC0DA-54AC-C6D0-8B02-D1641C3E3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221581"/>
            <a:ext cx="5772150" cy="17049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8D64B3-C5C3-2CD1-58D7-E5C31E30E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6" y="3926556"/>
            <a:ext cx="6264106" cy="200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92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F5A0A-18E4-B76C-5824-DCEA3D2D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</a:t>
            </a:r>
            <a:endParaRPr lang="es-C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3818DD-F797-EC68-ACB4-C2186FEBA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413" y="2098758"/>
            <a:ext cx="6594659" cy="4149642"/>
          </a:xfrm>
        </p:spPr>
      </p:pic>
    </p:spTree>
    <p:extLst>
      <p:ext uri="{BB962C8B-B14F-4D97-AF65-F5344CB8AC3E}">
        <p14:creationId xmlns:p14="http://schemas.microsoft.com/office/powerpoint/2010/main" val="2505972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CF2C7D-3E1B-508C-FD81-8D13DECFF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602" y="5199145"/>
            <a:ext cx="1803609" cy="997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C2E31C-734D-6462-3FB1-8B00C2677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49" y="840707"/>
            <a:ext cx="9401175" cy="428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E6DA90-9760-40B1-1172-F07B22398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83" y="5199145"/>
            <a:ext cx="1770999" cy="99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07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AE09FD-6422-E885-C833-2A2AB21A5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1276350"/>
            <a:ext cx="93821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03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6B2742-F0CD-374D-D99A-3E27BF179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25" y="698834"/>
            <a:ext cx="10427991" cy="4775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96A2F-81E5-8AB8-8306-1D7A4D1CA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778" y="5474368"/>
            <a:ext cx="1512543" cy="10587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C186DA-54B4-4CFB-405F-04429622C686}"/>
              </a:ext>
            </a:extLst>
          </p:cNvPr>
          <p:cNvSpPr/>
          <p:nvPr/>
        </p:nvSpPr>
        <p:spPr>
          <a:xfrm>
            <a:off x="8477679" y="5486400"/>
            <a:ext cx="1512543" cy="7218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/>
              <a:t>Variable=</a:t>
            </a:r>
            <a:r>
              <a:rPr lang="es-ES" sz="1400" dirty="0" err="1"/>
              <a:t>age</a:t>
            </a:r>
            <a:endParaRPr lang="es-ES" sz="1400" dirty="0"/>
          </a:p>
          <a:p>
            <a:pPr algn="ctr"/>
            <a:r>
              <a:rPr lang="es-ES" sz="1400" dirty="0" err="1"/>
              <a:t>Value</a:t>
            </a:r>
            <a:r>
              <a:rPr lang="es-ES" sz="1400" dirty="0"/>
              <a:t>=66</a:t>
            </a:r>
          </a:p>
          <a:p>
            <a:pPr algn="ctr"/>
            <a:r>
              <a:rPr lang="es-ES" sz="1400" dirty="0" err="1"/>
              <a:t>Count</a:t>
            </a:r>
            <a:r>
              <a:rPr lang="es-ES" sz="1400" dirty="0"/>
              <a:t>=2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1592957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216</TotalTime>
  <Words>104</Words>
  <Application>Microsoft Office PowerPoint</Application>
  <PresentationFormat>Widescreen</PresentationFormat>
  <Paragraphs>26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Google Sans</vt:lpstr>
      <vt:lpstr>Mesh</vt:lpstr>
      <vt:lpstr>Arrestos por posesión de marihuana</vt:lpstr>
      <vt:lpstr>Definición de los datos </vt:lpstr>
      <vt:lpstr>Historia de Toronto </vt:lpstr>
      <vt:lpstr>formato</vt:lpstr>
      <vt:lpstr>Organizar </vt:lpstr>
      <vt:lpstr>Análisis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Nueva fila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                  Muchas gracias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Arrestos por posesión de marihuana</dc:title>
  <dc:creator>JUAN FELIPE NIETO AGUDELO</dc:creator>
  <cp:lastModifiedBy>JUAN FELIPE NIETO AGUDELO</cp:lastModifiedBy>
  <cp:revision>2</cp:revision>
  <dcterms:created xsi:type="dcterms:W3CDTF">2023-05-16T05:38:35Z</dcterms:created>
  <dcterms:modified xsi:type="dcterms:W3CDTF">2023-05-17T05:24:02Z</dcterms:modified>
</cp:coreProperties>
</file>